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8"/>
  </p:notesMasterIdLst>
  <p:sldIdLst>
    <p:sldId id="256" r:id="rId2"/>
    <p:sldId id="278" r:id="rId3"/>
    <p:sldId id="279" r:id="rId4"/>
    <p:sldId id="289" r:id="rId5"/>
    <p:sldId id="280" r:id="rId6"/>
    <p:sldId id="284" r:id="rId7"/>
    <p:sldId id="287" r:id="rId8"/>
    <p:sldId id="285" r:id="rId9"/>
    <p:sldId id="286" r:id="rId10"/>
    <p:sldId id="288" r:id="rId11"/>
    <p:sldId id="291" r:id="rId12"/>
    <p:sldId id="290" r:id="rId13"/>
    <p:sldId id="292" r:id="rId14"/>
    <p:sldId id="293" r:id="rId15"/>
    <p:sldId id="28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649-C2AB-4DC6-B742-16D6200F71B3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4C477-9C95-424D-A332-F8BF26FBE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4C477-9C95-424D-A332-F8BF26FBEB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C6A-855F-472A-92C5-F59C80F4068F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5165-C0B5-4EE2-B37C-B26E35FCCC67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F01-287A-49D2-996E-3C746B6A0B07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1C20-528C-4813-A9D9-96937DE62044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34F6-725F-4885-ABBD-04B1006FE304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A94F-F609-4E2E-9B5B-0576A0A5F93C}" type="datetime1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2FA5-FD37-430C-89F5-5B678EC9E68A}" type="datetime1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2F3F-3363-44DF-8CA9-8F1E03372C6D}" type="datetime1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8D07-D3A5-44D0-B0BC-F49CFD8D40A6}" type="datetime1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5A93-B95D-44EF-A246-44A01C316A5D}" type="datetime1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B00-DB42-4CC7-AAB2-6671C571EC9A}" type="datetime1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EA5AB4-6F68-41EC-A54A-C1E927058A10}" type="datetime1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B305B2-FB16-4C59-938C-8AE590F7460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7808" y="148431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Prawdziwa rewitalizacja - odpowiedź na zjawiska kryzysowe w miastach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20567" y="3831704"/>
            <a:ext cx="4445536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/>
              <a:t>d</a:t>
            </a:r>
            <a:r>
              <a:rPr lang="pl-PL" dirty="0" smtClean="0"/>
              <a:t>r Aleksandra Jadach-</a:t>
            </a:r>
            <a:r>
              <a:rPr lang="pl-PL" dirty="0" err="1" smtClean="0"/>
              <a:t>Sepioło</a:t>
            </a:r>
            <a:endParaRPr lang="pl-PL" dirty="0" smtClean="0"/>
          </a:p>
          <a:p>
            <a:pPr algn="l"/>
            <a:r>
              <a:rPr lang="pl-PL" dirty="0" smtClean="0"/>
              <a:t>Szkoła Główna Handlowa w Warszawie</a:t>
            </a:r>
          </a:p>
          <a:p>
            <a:pPr algn="l"/>
            <a:r>
              <a:rPr lang="pl-PL" dirty="0" smtClean="0"/>
              <a:t>Instytut Rozwoju Miast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4465"/>
            <a:ext cx="3456384" cy="2592288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10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Pomysł na miasto – odpowiedź na wyzwania</a:t>
            </a:r>
            <a:endParaRPr lang="pl-PL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639323"/>
            <a:ext cx="446405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0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11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Odpowiedź na problemy – szansa na wiele lat</a:t>
            </a:r>
            <a:endParaRPr lang="pl-PL" dirty="0"/>
          </a:p>
        </p:txBody>
      </p:sp>
      <p:pic>
        <p:nvPicPr>
          <p:cNvPr id="5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06" y="3010445"/>
            <a:ext cx="27098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576637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516216" y="5138242"/>
            <a:ext cx="1560413" cy="2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Materiały SP RMOF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5820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12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 mieszkańcami…</a:t>
            </a:r>
            <a:endParaRPr lang="pl-PL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08924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2.gstatic.com/images?q=tbn:ANd9GcSNSml0DJBghUfk2IrFRrd4RGm2K2IU2gJCzgQq9_7__Bpwim_Q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780928"/>
            <a:ext cx="41055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261177" y="5520631"/>
            <a:ext cx="1560413" cy="2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Materiały SP RMOF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944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13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rozwoju gospodarczego</a:t>
            </a:r>
            <a:endParaRPr lang="pl-PL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7" y="4058616"/>
            <a:ext cx="3530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7" y="1414462"/>
            <a:ext cx="34036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t1.gstatic.com/images?q=tbn:ANd9GcRBakRieI9KU9YhMcwxq4O57nEKt8mX-jpT-6sggLH3gpDTuc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70" y="2689224"/>
            <a:ext cx="3679402" cy="2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6928" y="5168225"/>
            <a:ext cx="201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UM Chojnice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6308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14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Powrót do centrum miast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5"/>
            <a:ext cx="6480720" cy="42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107931" y="6290408"/>
            <a:ext cx="1560413" cy="2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Materiały SP RMOF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9893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250192"/>
            <a:ext cx="5256584" cy="4365096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właściwa identyfikacja obszarów kryzysowych uwzględniająca źródła zagrożeń i bazująca na przeglądzie gospodarki miejskiej,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skoordynowane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rewitalizacyjne w miastach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wieloletnie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procesy przemian społecznych, ekonomicznych, przestrzennych i technicznych, skutkujące wyprowadzeniem obszarów zdegradowanych z kryzysu;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właściwych form interwencji, „szytych na miarę” potrzeb i uwarunkowań konkretnych obszarów kryzysowych,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zindywidualizowane podejście do miast i obszarów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kryzysowych,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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elastyczność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możliwość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zakresu działań w zależności od możliwości ekonomicznych warunkujących realizację programu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rewitalizacji.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15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Właściwa rewitalizacja - podsumowanie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4" y="3065010"/>
            <a:ext cx="3318756" cy="27354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012160" y="5661969"/>
            <a:ext cx="3898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http://cits.uga.edu/1540compass/article/</a:t>
            </a:r>
          </a:p>
        </p:txBody>
      </p:sp>
    </p:spTree>
    <p:extLst>
      <p:ext uri="{BB962C8B-B14F-4D97-AF65-F5344CB8AC3E}">
        <p14:creationId xmlns:p14="http://schemas.microsoft.com/office/powerpoint/2010/main" val="357889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252728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Dziękuję  za  uwagę!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Skala i rodzaje potrzeb rewitalizacyjnych w polskich miastach</a:t>
            </a:r>
          </a:p>
          <a:p>
            <a:endParaRPr lang="pl-PL" dirty="0" smtClean="0"/>
          </a:p>
          <a:p>
            <a:r>
              <a:rPr lang="pl-PL" dirty="0" smtClean="0"/>
              <a:t>Właściwa rewitalizacja to odpowiedź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2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789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Skala degradacji i zróżnicowanie problemów</a:t>
            </a:r>
            <a:endParaRPr lang="pl-PL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86162"/>
            <a:ext cx="60102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4187825" y="5973938"/>
            <a:ext cx="495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W. Jarczewski, 2009, </a:t>
            </a:r>
            <a:r>
              <a:rPr lang="pl-PL" sz="1200" i="1" dirty="0"/>
              <a:t>Przestrzenne aspekty Rewitalizacji, </a:t>
            </a:r>
            <a:r>
              <a:rPr lang="pl-PL" sz="1200" dirty="0"/>
              <a:t>IRM, s. 291.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131840" y="26037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2007 r. badania Instytutu Rozwoju Miast pozwoliły oszacować wielkość </a:t>
            </a:r>
            <a:r>
              <a:rPr lang="pl-PL" dirty="0" smtClean="0"/>
              <a:t>obszarów </a:t>
            </a:r>
            <a:r>
              <a:rPr lang="pl-PL" dirty="0" smtClean="0"/>
              <a:t>zdegradowanych:</a:t>
            </a:r>
            <a:endParaRPr lang="pl-PL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819650"/>
            <a:ext cx="2430462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997200"/>
            <a:ext cx="2411412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 descr="https://encrypted-tbn3.gstatic.com/images?q=tbn:ANd9GcSq6sfAnuoLOEoIXQg9i740xL8yjhIZfIc2HlcYIiDeBOn-tH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254125"/>
            <a:ext cx="24114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9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4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Droga do ustalenia potrzeb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86444"/>
              </p:ext>
            </p:extLst>
          </p:nvPr>
        </p:nvGraphicFramePr>
        <p:xfrm>
          <a:off x="456009" y="1591056"/>
          <a:ext cx="8136904" cy="51092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18139"/>
                <a:gridCol w="1134820"/>
                <a:gridCol w="1255546"/>
                <a:gridCol w="1158966"/>
                <a:gridCol w="1569433"/>
              </a:tblGrid>
              <a:tr h="2287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województwo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2007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>
                          <a:effectLst/>
                        </a:rPr>
                        <a:t>2012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>
                          <a:effectLst/>
                        </a:rPr>
                        <a:t>2015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odsetek 2015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dolnośląskie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14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47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82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90,1%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kujawsko-pomorskie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43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82,7%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lubelskie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78,6%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lubuskie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69,0%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łódzkie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74,4%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małopolskie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93,1%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mazowieckie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71,8%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opolskie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79,3%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podkarpackie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75,5%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podlaskie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23,7%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pomorskie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50,0%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śląskie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87,3%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świętokrzyskie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96,8%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warmińsko-mazurskie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39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79,6%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wielkopolskie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27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57,8%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zachodniopomorskie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42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44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69,8%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7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ŁĄCZNIE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167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525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</a:rPr>
                        <a:t>662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74,0%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5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3442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Mieszkania w obszarach śródmiejskich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" y="2950201"/>
            <a:ext cx="2185683" cy="32999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20" y="1695078"/>
            <a:ext cx="4116016" cy="272619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28" y="4585294"/>
            <a:ext cx="2961945" cy="19618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6" y="2780928"/>
            <a:ext cx="2111347" cy="31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6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 – tuż obok…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23" y="2503512"/>
            <a:ext cx="4439952" cy="33299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3" y="1529888"/>
            <a:ext cx="1990783" cy="26543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8" y="4369085"/>
            <a:ext cx="3275856" cy="24568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8897" y="1873513"/>
            <a:ext cx="2622835" cy="19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7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Starówki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4" y="1973183"/>
            <a:ext cx="2922071" cy="219155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0" y="2644578"/>
            <a:ext cx="4489584" cy="33671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8172"/>
            <a:ext cx="3049488" cy="22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8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Infrastruktura społeczna</a:t>
            </a:r>
            <a:endParaRPr lang="pl-PL" dirty="0"/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96" y="2780927"/>
            <a:ext cx="4307092" cy="32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" y="2629009"/>
            <a:ext cx="4508005" cy="33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5B2-FB16-4C59-938C-8AE590F74603}" type="slidenum">
              <a:rPr lang="en-GB" smtClean="0"/>
              <a:t>9</a:t>
            </a:fld>
            <a:endParaRPr lang="en-GB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Opuszczone – w każdej skali</a:t>
            </a:r>
            <a:endParaRPr lang="pl-PL" dirty="0"/>
          </a:p>
        </p:txBody>
      </p:sp>
      <p:pic>
        <p:nvPicPr>
          <p:cNvPr id="1026" name="Picture 2" descr="http://static.panoramio.com/photos/large/49663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" y="3893113"/>
            <a:ext cx="3967726" cy="24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89752" y="6492177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http://www.panoramio.com/</a:t>
            </a:r>
            <a:r>
              <a:rPr lang="pl-PL" sz="1000" dirty="0" err="1"/>
              <a:t>user</a:t>
            </a:r>
            <a:r>
              <a:rPr lang="pl-PL" sz="1000" dirty="0"/>
              <a:t>/5679626/</a:t>
            </a:r>
            <a:r>
              <a:rPr lang="pl-PL" sz="1000" dirty="0" err="1"/>
              <a:t>tags</a:t>
            </a:r>
            <a:r>
              <a:rPr lang="pl-PL" sz="1000" dirty="0"/>
              <a:t>/tomaszów%20mazowiecki</a:t>
            </a:r>
          </a:p>
        </p:txBody>
      </p:sp>
      <p:pic>
        <p:nvPicPr>
          <p:cNvPr id="1028" name="Picture 4" descr="http://mw2.google.com/mw-panoramio/photos/medium/887553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03" y="3293840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1" y="1481163"/>
            <a:ext cx="3051787" cy="22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4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2608</TotalTime>
  <Words>345</Words>
  <Application>Microsoft Office PowerPoint</Application>
  <PresentationFormat>Pokaz na ekranie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Symbol</vt:lpstr>
      <vt:lpstr>Times New Roman</vt:lpstr>
      <vt:lpstr>Kształt fali</vt:lpstr>
      <vt:lpstr>Prawdziwa rewitalizacja - odpowiedź na zjawiska kryzysowe w miastach</vt:lpstr>
      <vt:lpstr>Agenda</vt:lpstr>
      <vt:lpstr>Skala degradacji i zróżnicowanie problemów</vt:lpstr>
      <vt:lpstr>Droga do ustalenia potrzeb</vt:lpstr>
      <vt:lpstr>Mieszkania w obszarach śródmiejskich</vt:lpstr>
      <vt:lpstr>Kontrasty – tuż obok…</vt:lpstr>
      <vt:lpstr>Starówki</vt:lpstr>
      <vt:lpstr>Infrastruktura społeczna</vt:lpstr>
      <vt:lpstr>Opuszczone – w każdej skali</vt:lpstr>
      <vt:lpstr>Pomysł na miasto – odpowiedź na wyzwania</vt:lpstr>
      <vt:lpstr>Odpowiedź na problemy – szansa na wiele lat</vt:lpstr>
      <vt:lpstr>Z mieszkańcami…</vt:lpstr>
      <vt:lpstr>Dla rozwoju gospodarczego</vt:lpstr>
      <vt:lpstr>Powrót do centrum miast</vt:lpstr>
      <vt:lpstr>Właściwa rewitalizacja - podsumowanie</vt:lpstr>
      <vt:lpstr>Dziękuję  za  uwagę!</vt:lpstr>
    </vt:vector>
  </TitlesOfParts>
  <Company>SGH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sgh</dc:creator>
  <cp:lastModifiedBy>Aleksandra Jadach Sepioło</cp:lastModifiedBy>
  <cp:revision>69</cp:revision>
  <dcterms:created xsi:type="dcterms:W3CDTF">2013-10-15T04:48:53Z</dcterms:created>
  <dcterms:modified xsi:type="dcterms:W3CDTF">2015-04-29T11:48:27Z</dcterms:modified>
</cp:coreProperties>
</file>