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3600">
        <a:latin typeface="+mn-lt"/>
        <a:ea typeface="+mn-ea"/>
        <a:cs typeface="+mn-cs"/>
        <a:sym typeface="Helvetica Neue"/>
      </a:defRPr>
    </a:lvl1pPr>
    <a:lvl2pPr indent="228600" defTabSz="1828800" latinLnBrk="0">
      <a:defRPr sz="3600">
        <a:latin typeface="+mn-lt"/>
        <a:ea typeface="+mn-ea"/>
        <a:cs typeface="+mn-cs"/>
        <a:sym typeface="Helvetica Neue"/>
      </a:defRPr>
    </a:lvl2pPr>
    <a:lvl3pPr indent="457200" defTabSz="1828800" latinLnBrk="0">
      <a:defRPr sz="3600">
        <a:latin typeface="+mn-lt"/>
        <a:ea typeface="+mn-ea"/>
        <a:cs typeface="+mn-cs"/>
        <a:sym typeface="Helvetica Neue"/>
      </a:defRPr>
    </a:lvl3pPr>
    <a:lvl4pPr indent="685800" defTabSz="1828800" latinLnBrk="0">
      <a:defRPr sz="3600">
        <a:latin typeface="+mn-lt"/>
        <a:ea typeface="+mn-ea"/>
        <a:cs typeface="+mn-cs"/>
        <a:sym typeface="Helvetica Neue"/>
      </a:defRPr>
    </a:lvl4pPr>
    <a:lvl5pPr indent="914400" defTabSz="1828800" latinLnBrk="0">
      <a:defRPr sz="3600">
        <a:latin typeface="+mn-lt"/>
        <a:ea typeface="+mn-ea"/>
        <a:cs typeface="+mn-cs"/>
        <a:sym typeface="Helvetica Neue"/>
      </a:defRPr>
    </a:lvl5pPr>
    <a:lvl6pPr indent="1143000" defTabSz="1828800" latinLnBrk="0">
      <a:defRPr sz="3600">
        <a:latin typeface="+mn-lt"/>
        <a:ea typeface="+mn-ea"/>
        <a:cs typeface="+mn-cs"/>
        <a:sym typeface="Helvetica Neue"/>
      </a:defRPr>
    </a:lvl6pPr>
    <a:lvl7pPr indent="1371600" defTabSz="1828800" latinLnBrk="0">
      <a:defRPr sz="3600">
        <a:latin typeface="+mn-lt"/>
        <a:ea typeface="+mn-ea"/>
        <a:cs typeface="+mn-cs"/>
        <a:sym typeface="Helvetica Neue"/>
      </a:defRPr>
    </a:lvl7pPr>
    <a:lvl8pPr indent="1600200" defTabSz="1828800" latinLnBrk="0">
      <a:defRPr sz="3600">
        <a:latin typeface="+mn-lt"/>
        <a:ea typeface="+mn-ea"/>
        <a:cs typeface="+mn-cs"/>
        <a:sym typeface="Helvetica Neue"/>
      </a:defRPr>
    </a:lvl8pPr>
    <a:lvl9pPr indent="1828800" defTabSz="1828800" latinLnBrk="0">
      <a:defRPr sz="36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257300" y="1917700"/>
            <a:ext cx="15773400" cy="18669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1257300" y="4927600"/>
            <a:ext cx="15773400" cy="7426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>
            <a:off x="16515437" y="12808585"/>
            <a:ext cx="515264" cy="53848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184149"/>
            <a:ext cx="164592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Tekst tytułowy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839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9" name="Ludzka twarz partycypacji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Ludzka twarz partycypacji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Ludzka twarz partycypacji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Ludzka twarz partycypacji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Ludzka twarz partycypacji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Ludzka twarz partycypacji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Ludzka twarz partycypacji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Ludzka twarz partycypacji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3" name="Ludzka twarz partycypacji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Ludzka twarz partycypacji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1" name="Ludzka twarz partycypacji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Ludzka twarz partycypacji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Ludzka twarz partycypacji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Ludzka twarz partycypacji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Ludzka twarz partycypacji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Ludzka twarz partycypacji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Ludzka twarz partycypacji.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Ludzka twarz partycypacji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Ludzka twarz partycypacji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Ludzka twarz partycypacji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Ludzka twarz partycypacji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Ludzka twarz partycypacji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Ludzka twarz partycypacji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Ludzka twarz partycypacji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82495">
              <a:defRPr sz="8096"/>
            </a:pP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Ludzka twarz partycypacji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Pomoc Techniczna">
  <a:themeElements>
    <a:clrScheme name="Pomoc Technicz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moc Techniczn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omoc Technicz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omoc Techniczna">
  <a:themeElements>
    <a:clrScheme name="Pomoc Technicz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moc Techniczn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omoc Technicz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